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FBD80-F639-4991-9FF1-FD27CA55CE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87A4B5-34D8-45E7-91C3-22FC997FD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06348-158F-4AC2-A4C6-045454297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9C916-D425-4508-89A7-1170CC3CF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6346C-74E3-4CE0-A743-3F71D2697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1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103F5-3D12-4FD8-95E2-736BCE8C2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D47711-897E-457A-A03B-583E5C1A8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5330E-4264-43A1-B1CF-9A3A9298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AD29E-FFA4-4B49-9BF1-D116E0D3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5BB18-385E-494F-B147-C3FD31792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8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08BC88-35F3-4D1F-B7D4-94EAEE595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DD8740-4D10-4523-8DED-ACAE96C48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CB658-C13E-4DF4-8594-A7A7940E5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C317C-0174-4E27-9309-0DD06A48E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3876F-A3FE-4CF1-9733-965C6FC1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2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656FE-129B-4322-AF18-092CE60F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F6FFB-AC56-4AF6-8C73-7EF77BB68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367D0-E85B-4AE7-B382-5BF596084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397F4-256F-44DB-BB97-4AD86C9B0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F69E1-8FA8-4260-B482-438B8618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00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23D2A-DCB3-448B-91C2-D7389C4F9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44344A-C578-4CA1-8A0B-655D34DAE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3710A-0E18-4D08-B09F-838A8A7AD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D54BB-D629-4095-B9F2-D942305F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0A67D-BE39-45D7-BC37-A76EAF432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6DB66-15CC-46F3-B1C5-6AB240F31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CD283-68AF-445D-9230-309423FAF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4DDD8-2C82-4B81-8C74-635615372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F63F3-39B9-4AAF-95AF-7D3C3FB2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E43D2-7488-4E4D-898A-2352ABEEE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459E8-76A4-4CF5-8F5D-B9972F5C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AFAC6-760A-474E-B2FE-CE9CA5D3C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C5E03-51D7-486E-B616-D44ACB120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7322B-091E-481D-AE58-F64BFADF4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76A86B-4BB9-44F0-A83D-928611EA1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585340-8E5A-4CB4-A55F-62A4EA21AE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0A8060-9F49-48A1-9A6F-42EE5F682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1458F9-E0E3-4041-ABE0-C980538C6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9F38C-C792-4F4A-BAB3-97E46575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2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163A9-FBCD-4C86-BE3E-3879429DB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A824DD-BC19-472D-AA63-2B2850E7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AB8866-C97D-47E6-9E10-C39C5B8F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542DF-06DB-4148-8CF7-29FED6E59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526A37-73D6-454A-8163-AE921DCD2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123A2A-6350-4907-A3E2-4F3ACBDDB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14435-DDB6-4E32-99C6-C3F06F083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0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72648-230C-4C18-B889-6B68D018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7B56E-B9A0-4F9F-8964-1FA152622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2EC7AC-AE2B-4FBA-B615-EC86ACAE6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EFB52D-BF4C-43D5-946D-CD7EBE8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A664E0-FFA1-444F-898E-E6188AD7B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1ACAC-1310-460F-9C03-1BE96617A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3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2AE58-B276-4790-AE93-7C3981023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A6C376-3FCB-48A1-BA62-95D3B6ADE4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10B6D-EA9A-452A-BB62-5B1C20B79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3320E-2095-42CF-A181-40260D2D7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56AA7-E0D3-45DC-81DE-11DC35DB1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A3942F-0580-4EB1-A26C-AE6EC3FD1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97E332-4D97-4F37-962A-6C9DAC367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68EC7-72EE-4309-B6DB-68C93CCE1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5673D-D980-4464-93A0-FA0E39005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85A30-D7A9-46A1-9868-A6D642B32F27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277CE-F27A-4BFB-826C-B6474D767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A74A5-6F3A-4A09-9302-5BDA7E5C3B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3F90A-E885-451B-9328-55B3D4C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4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a4UKMs15WI?feature=oembed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eAtDfCQ0J4?feature=oembed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jSg0OIigI0?feature=oembed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0444C60-1AFE-4215-B494-0377D836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Dental Assistant</a:t>
            </a:r>
          </a:p>
        </p:txBody>
      </p:sp>
      <p:pic>
        <p:nvPicPr>
          <p:cNvPr id="6" name="Online Media 5" title="31-9091.00 - Dental Assistants">
            <a:hlinkClick r:id="" action="ppaction://media"/>
            <a:extLst>
              <a:ext uri="{FF2B5EF4-FFF2-40B4-BE49-F238E27FC236}">
                <a16:creationId xmlns:a16="http://schemas.microsoft.com/office/drawing/2014/main" id="{AF754CB8-E6FA-4AE0-93F8-C1D48EC3660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091238" y="1924050"/>
            <a:ext cx="5305425" cy="298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18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F26202-A3FA-43D8-875B-08DB46FC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Dental Hygienist</a:t>
            </a:r>
          </a:p>
        </p:txBody>
      </p:sp>
      <p:pic>
        <p:nvPicPr>
          <p:cNvPr id="4" name="Online Media 3" title="29-2021.00 - Dental Hygienists">
            <a:hlinkClick r:id="" action="ppaction://media"/>
            <a:extLst>
              <a:ext uri="{FF2B5EF4-FFF2-40B4-BE49-F238E27FC236}">
                <a16:creationId xmlns:a16="http://schemas.microsoft.com/office/drawing/2014/main" id="{4FDC9B66-2AFA-40D1-8B96-6305AD5F9BA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091238" y="1924050"/>
            <a:ext cx="5305425" cy="298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F26202-A3FA-43D8-875B-08DB46FC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Dentist</a:t>
            </a:r>
          </a:p>
        </p:txBody>
      </p:sp>
      <p:pic>
        <p:nvPicPr>
          <p:cNvPr id="6" name="Online Media 5" title="29-1021.00 - Dentists, General">
            <a:hlinkClick r:id="" action="ppaction://media"/>
            <a:extLst>
              <a:ext uri="{FF2B5EF4-FFF2-40B4-BE49-F238E27FC236}">
                <a16:creationId xmlns:a16="http://schemas.microsoft.com/office/drawing/2014/main" id="{1845F14E-01B1-4466-ACB6-19DF17774A1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887327" y="1253331"/>
            <a:ext cx="617103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137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</Words>
  <Application>Microsoft Office PowerPoint</Application>
  <PresentationFormat>Widescreen</PresentationFormat>
  <Paragraphs>3</Paragraphs>
  <Slides>3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Dental Assistant</vt:lpstr>
      <vt:lpstr>Dental Hygienist</vt:lpstr>
      <vt:lpstr>Dentist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Dental Assistant</dc:title>
  <dc:creator>Mosley, Shante</dc:creator>
  <cp:lastModifiedBy>Mosley, Shante</cp:lastModifiedBy>
  <cp:revision>3</cp:revision>
  <dcterms:created xsi:type="dcterms:W3CDTF">2020-09-06T13:00:05Z</dcterms:created>
  <dcterms:modified xsi:type="dcterms:W3CDTF">2020-09-06T13:14:34Z</dcterms:modified>
</cp:coreProperties>
</file>